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89249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5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3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7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55926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1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9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2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5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263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111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847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2" pos="9216" userDrawn="1">
          <p15:clr>
            <a:srgbClr val="F26B43"/>
          </p15:clr>
        </p15:guide>
        <p15:guide id="13" pos="1248" userDrawn="1">
          <p15:clr>
            <a:srgbClr val="F26B43"/>
          </p15:clr>
        </p15:guide>
        <p15:guide id="14" pos="1152" userDrawn="1">
          <p15:clr>
            <a:srgbClr val="F26B43"/>
          </p15:clr>
        </p15:guide>
        <p15:guide id="15" orient="horz" pos="1368" userDrawn="1">
          <p15:clr>
            <a:srgbClr val="F26B43"/>
          </p15:clr>
        </p15:guide>
        <p15:guide id="16" orient="horz" pos="1440" userDrawn="1">
          <p15:clr>
            <a:srgbClr val="F26B43"/>
          </p15:clr>
        </p15:guide>
        <p15:guide id="17" orient="horz" pos="3696" userDrawn="1">
          <p15:clr>
            <a:srgbClr val="F26B43"/>
          </p15:clr>
        </p15:guide>
        <p15:guide id="18" orient="horz" pos="432" userDrawn="1">
          <p15:clr>
            <a:srgbClr val="F26B43"/>
          </p15:clr>
        </p15:guide>
        <p15:guide id="19" orient="horz" pos="1512" userDrawn="1">
          <p15:clr>
            <a:srgbClr val="F26B43"/>
          </p15:clr>
        </p15:guide>
        <p15:guide id="20" pos="6912" userDrawn="1">
          <p15:clr>
            <a:srgbClr val="F26B43"/>
          </p15:clr>
        </p15:guide>
        <p15:guide id="21" pos="936" userDrawn="1">
          <p15:clr>
            <a:srgbClr val="F26B43"/>
          </p15:clr>
        </p15:guide>
        <p15:guide id="22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1664" y="2700945"/>
            <a:ext cx="6694670" cy="1490055"/>
          </a:xfrm>
        </p:spPr>
        <p:txBody>
          <a:bodyPr/>
          <a:lstStyle/>
          <a:p>
            <a:r>
              <a:rPr lang="ru-RU" sz="4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Грамматическая основа предложения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6094" y="5224769"/>
            <a:ext cx="5123755" cy="81467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Выполнила: студентка </a:t>
            </a:r>
          </a:p>
          <a:p>
            <a:pPr algn="r"/>
            <a:r>
              <a:rPr lang="ru-RU" dirty="0" smtClean="0"/>
              <a:t>группы 321Н1 </a:t>
            </a:r>
          </a:p>
          <a:p>
            <a:pPr algn="r"/>
            <a:r>
              <a:rPr lang="ru-RU" dirty="0" smtClean="0"/>
              <a:t>Жолтикова Вита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51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5196" t="16755" r="5239" b="17862"/>
          <a:stretch/>
        </p:blipFill>
        <p:spPr>
          <a:xfrm>
            <a:off x="1921495" y="2809700"/>
            <a:ext cx="8150587" cy="1961805"/>
          </a:xfrm>
          <a:prstGeom prst="rect">
            <a:avLst/>
          </a:prstGeom>
        </p:spPr>
      </p:pic>
      <p:pic>
        <p:nvPicPr>
          <p:cNvPr id="4" name="49ef878b831dc74533161ea57860810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4882" y="571388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5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03861" y="2236124"/>
            <a:ext cx="8129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Грамматическая основа предложения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— это смысловой центр, основная часть предложения, которая состоит из его главных членов: подлежащего и сказуемого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369" y="3668856"/>
            <a:ext cx="3840020" cy="22913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97783" y="4029711"/>
            <a:ext cx="35772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Запоминаем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Нельзя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ставить запятую между подлежащим и сказуемым.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00800" y="4015047"/>
            <a:ext cx="3732415" cy="16578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6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9057" y="2103122"/>
            <a:ext cx="7173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определить грамматическую основу </a:t>
            </a:r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предложения</a:t>
            </a:r>
            <a:endParaRPr lang="ru-RU" sz="28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5602" y="2995673"/>
            <a:ext cx="84207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Чтобы выделить грамматическую основу предложения, нужно выяснить, о ком или о чем идет речь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Вопросы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определения грамматической основы: «кто?», «что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?»</a:t>
            </a:r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0930" y="3680684"/>
            <a:ext cx="5012575" cy="227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Пример: 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Мы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играли весь день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Кто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? — мы. Подлежащее, выраженное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местоимением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форме именительного падежа множественного числа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Мы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(что делали?) играли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— сказуемое.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Мы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играли — грамматическая основа. </a:t>
            </a:r>
          </a:p>
        </p:txBody>
      </p:sp>
    </p:spTree>
    <p:extLst>
      <p:ext uri="{BB962C8B-B14F-4D97-AF65-F5344CB8AC3E}">
        <p14:creationId xmlns:p14="http://schemas.microsoft.com/office/powerpoint/2010/main" val="244048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88443" y="2014051"/>
            <a:ext cx="6310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6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Главные члены предложения:</a:t>
            </a:r>
            <a:endParaRPr lang="ru-RU" sz="36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40134" y="2887404"/>
            <a:ext cx="2319251" cy="71489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2281" y="2941704"/>
            <a:ext cx="1954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Подлежащее</a:t>
            </a:r>
            <a:endParaRPr lang="ru-RU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1047" y="2826327"/>
            <a:ext cx="3167150" cy="120534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обозначает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о чём говорится 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предложении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2398483" y="4694127"/>
            <a:ext cx="2319251" cy="71489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62978" y="4608022"/>
            <a:ext cx="3236423" cy="136605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указывает на то, что говорится о подлежащем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50774" y="4734636"/>
            <a:ext cx="1614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Сказуемое</a:t>
            </a:r>
            <a:endParaRPr lang="ru-RU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884779" y="5126181"/>
            <a:ext cx="134666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84779" y="5196301"/>
            <a:ext cx="134666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8154" y="3336868"/>
            <a:ext cx="17832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116361" y="3887004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Лошадь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088443" y="4277254"/>
            <a:ext cx="14709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973416" y="3887004"/>
            <a:ext cx="1429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скачет.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062451" y="4277254"/>
            <a:ext cx="12385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062451" y="4392569"/>
            <a:ext cx="12385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511371" y="3701790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ущ.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16547" y="3701790"/>
            <a:ext cx="46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л.</a:t>
            </a:r>
            <a:endParaRPr lang="ru-RU" dirty="0"/>
          </a:p>
        </p:txBody>
      </p:sp>
      <p:pic>
        <p:nvPicPr>
          <p:cNvPr id="40" name="096d4ca49286cb07627b013a776e75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31927" y="55681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7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58480" y="2105490"/>
            <a:ext cx="290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ПОДЛЕЖАЩЕЕ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89216" y="2739947"/>
            <a:ext cx="912939" cy="72082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20474" y="2790958"/>
            <a:ext cx="982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И. п.</a:t>
            </a:r>
          </a:p>
        </p:txBody>
      </p:sp>
      <p:sp>
        <p:nvSpPr>
          <p:cNvPr id="9" name="Овал 8"/>
          <p:cNvSpPr/>
          <p:nvPr/>
        </p:nvSpPr>
        <p:spPr>
          <a:xfrm>
            <a:off x="2627441" y="2777579"/>
            <a:ext cx="1146744" cy="90740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2634" y="2935849"/>
            <a:ext cx="976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Кто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Овал 9"/>
          <p:cNvSpPr/>
          <p:nvPr/>
        </p:nvSpPr>
        <p:spPr>
          <a:xfrm>
            <a:off x="2770295" y="4252108"/>
            <a:ext cx="1141615" cy="86021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64025" y="4389829"/>
            <a:ext cx="987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Что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95999" y="3808268"/>
            <a:ext cx="3380508" cy="171711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38253" y="383735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обозначает о ком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или о чём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говорится 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 предложении</a:t>
            </a:r>
          </a:p>
        </p:txBody>
      </p:sp>
      <p:pic>
        <p:nvPicPr>
          <p:cNvPr id="8" name="0255c6c9cbdbb08e310012aca7962a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57112" y="5531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0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6515" y="2122115"/>
            <a:ext cx="2431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СКАЗУЕМОЕ </a:t>
            </a:r>
            <a:endParaRPr lang="ru-RU" sz="32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30052" y="3225338"/>
            <a:ext cx="3532909" cy="163760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98866" y="3351643"/>
            <a:ext cx="2795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указывает на то, что говорится о подлежащем</a:t>
            </a:r>
          </a:p>
        </p:txBody>
      </p:sp>
      <p:sp>
        <p:nvSpPr>
          <p:cNvPr id="6" name="Овал 5"/>
          <p:cNvSpPr/>
          <p:nvPr/>
        </p:nvSpPr>
        <p:spPr>
          <a:xfrm>
            <a:off x="2734887" y="3217025"/>
            <a:ext cx="2051628" cy="121365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51727" y="3512436"/>
            <a:ext cx="2034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Что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делает?</a:t>
            </a:r>
          </a:p>
        </p:txBody>
      </p:sp>
      <p:pic>
        <p:nvPicPr>
          <p:cNvPr id="8" name="7010602961213d54af12ef270daa0d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53361" y="53855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124</TotalTime>
  <Words>178</Words>
  <Application>Microsoft Office PowerPoint</Application>
  <PresentationFormat>Широкоэкранный</PresentationFormat>
  <Paragraphs>35</Paragraphs>
  <Slides>7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Franklin Gothic Book</vt:lpstr>
      <vt:lpstr>Crop</vt:lpstr>
      <vt:lpstr>Грамматическая основа предложения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Грамматическая основа предложения</dc:title>
  <dc:creator>Пользователь Windows</dc:creator>
  <cp:lastModifiedBy>Пользователь Windows</cp:lastModifiedBy>
  <cp:revision>8</cp:revision>
  <dcterms:created xsi:type="dcterms:W3CDTF">2024-02-24T09:55:46Z</dcterms:created>
  <dcterms:modified xsi:type="dcterms:W3CDTF">2024-02-24T12:00:08Z</dcterms:modified>
</cp:coreProperties>
</file>